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5FC7-A5D9-4266-A71D-8F90A3620E7B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C88F-0708-4F6C-AD97-3F3591BF14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STANDING UP FOR JESUS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JUDE 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STANDING UP FOR JESUS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JUDE 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Jude was encouraging Christians to contend for the faith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 word “contend” means to fight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Jude was writing to these Christians because it was needful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I was needful then…and it is certainly needful today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We are living in a time when many people do not want to fight at all</a:t>
            </a:r>
          </a:p>
          <a:p>
            <a:pPr lvl="1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They do not want to fight for their rights</a:t>
            </a:r>
          </a:p>
          <a:p>
            <a:pPr lvl="1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They do not want to fight for their freedom</a:t>
            </a:r>
          </a:p>
          <a:p>
            <a:pPr lvl="1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They do not want to fight for their innocence</a:t>
            </a:r>
          </a:p>
          <a:p>
            <a:pPr lvl="1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They do not want to fight for their family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As Christians we need to take a stand and fight for God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We need to stand up for the gospel of Jesus Christ</a:t>
            </a:r>
          </a:p>
          <a:p>
            <a:pPr lvl="0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When we are fighting for Christ there are three things that we should not be and there are three things that we should be</a:t>
            </a:r>
          </a:p>
          <a:p>
            <a:pPr lvl="0"/>
            <a:r>
              <a:rPr lang="en-US" sz="8000" b="1" u="sng" dirty="0">
                <a:latin typeface="Times New Roman" pitchFamily="18" charset="0"/>
                <a:cs typeface="Times New Roman" pitchFamily="18" charset="0"/>
              </a:rPr>
              <a:t>We should not </a:t>
            </a:r>
            <a:r>
              <a:rPr lang="en-US" sz="8000" b="1" u="sng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8000" b="1" u="sng" dirty="0" smtClean="0">
                <a:latin typeface="Times New Roman" pitchFamily="18" charset="0"/>
                <a:cs typeface="Times New Roman" pitchFamily="18" charset="0"/>
              </a:rPr>
              <a:t>We should be </a:t>
            </a:r>
            <a:endParaRPr lang="en-US" sz="8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Ashamed				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Addicted</a:t>
            </a:r>
          </a:p>
          <a:p>
            <a:pPr lvl="1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Afraid				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Ambitious</a:t>
            </a:r>
          </a:p>
          <a:p>
            <a:pPr lvl="1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Absent minded			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Absolute</a:t>
            </a:r>
          </a:p>
          <a:p>
            <a:pPr lvl="1"/>
            <a:endParaRPr lang="en-US" sz="3400" dirty="0"/>
          </a:p>
          <a:p>
            <a:pPr lvl="0">
              <a:buNone/>
            </a:pPr>
            <a:r>
              <a:rPr lang="en-US" sz="3400" dirty="0"/>
              <a:t>	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NOT BE ASHAMED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does it mean to be ashamed?</a:t>
            </a: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be ashamed is to feel unworthy or a guilty feeling</a:t>
            </a: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should not be ashamed of the gospel of Christ</a:t>
            </a:r>
          </a:p>
          <a:p>
            <a:pPr lvl="1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Rom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1:16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Paul was bold enough to say and write it and so should we!</a:t>
            </a: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What will happen if we are ashamed of Christ or his gospel</a:t>
            </a:r>
          </a:p>
          <a:p>
            <a:pPr lvl="1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Mark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8:38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We do not want Jesus to be ashamed of us</a:t>
            </a: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should not be ashamed to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Christian</a:t>
            </a: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should not be ashamed to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Christian life</a:t>
            </a:r>
          </a:p>
          <a:p>
            <a:pPr lvl="1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Pet 4:16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should not be ashamed of the truth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8:32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are standing up for Jesus we should not be ashamed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NOT BE AFRAID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What does it mean to be afraid?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be afraid means to be hesitant, apprehensive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fearful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Israel-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Cannan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we afraid to teach and preach God’s word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people are afraid to talk to others because of who they are, and what neighborhood they live in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Christians do not want to go door knocking in neighborhoods that have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crime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are the people who need the gospel the most)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we feel afraid to talk to others about the gospel we should ask ourselves “what would Jesus want me to do” or “what would Jesus do”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Would Jesus want us to be ashamed and afraid to teach his gospel to others?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John 4:18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Phil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4:13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Read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Eze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2:3-8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Read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Eze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3:17-21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NOT BE ABSENT MINDED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be absent minded is to be unaware of one’s actions or surroundings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to be inattentive ---or a failure to pay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attention 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Eph 5:15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Tim 4:16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could define the word absent minded as forgetting</a:t>
            </a:r>
          </a:p>
          <a:p>
            <a:pPr lvl="1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20:9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119:11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Col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3:16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we keep the word of God in our minds and in our hearts then we will never be absent minded!</a:t>
            </a: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One may ask “preacher how can I keep the word of God in my heart?”</a:t>
            </a: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STUDY!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Tim 2:15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READ!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Tim 4:13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BE ADDICTED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addicted means to be attached, devoted, fanatic, or obsessed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addict is a person who has a habit so strong that it is hard to give up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Smoking (some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to smoke every 15 minutes)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the exact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ought to be about the word of God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should be hooked to, fanatic about, devoted to, obsessed with the word of God!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person on drugs and alcohol seems to have a problem because they cannot live with out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Christians we should have an addiction……we should have an addiction that we cannot live without Christ and the word of God!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people in the world who cannot put down the alcohol bottle, the pipe, or the needle….they are addicted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Well….that is how we ought to be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should not be able to put down  the Bible, we should never be able to stop talking about the word of God</a:t>
            </a: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Quote I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16:15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 only should we addict ourselves to the ministry, we should addict ourselves to the word of God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Alcohol and drugs are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harmful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man physically and mentally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 being an addict to the word of God can be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man spiritually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BE AMBITIOUS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 ambitious means to be: energetic, enthusiastic, earnest, aggressive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is how we should be when we are preaching and teaching the gospel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 needs aspiring, energetic and active Christians</a:t>
            </a:r>
          </a:p>
          <a:p>
            <a:pPr lvl="0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Read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6:1-8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 does not need Christians who are selfish, God needs Christians who will go the extra mile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Sometimes when people work on their jobs, they work so hard that they miss their breaks just to get the task done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 needs those type of Christians</a:t>
            </a: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God needs overtime Christians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Are we working overtime in the work of the church?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 needs Christians who have plans, Christians who have goals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we honestly sing the song “I want to be a worker for the Lord”, I am a hard fighting solider”, “I want to be soul winner for Jesus”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 needs ambitious Christians in his church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Cor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15:58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Rev 14:13,  Acts 6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should work until we cannot work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anymore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should be useful not useless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Phil 2:30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BE ABSOLUTE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should be absolute when it comes to preaching and teaching the gospel of Christ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be absolute means to be complete , full 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entire, exact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word of God is absolute and we ought to teach and preach it that way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Tim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3:16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Exact Matt 7:13-14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we are told how we should preach the word of God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Tim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4:2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Acts 20:27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Some make the word of God of no effect Mark 7:6-9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word of God is absolute and we should teach and preach it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way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 30:10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 said that we cannot really know?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CAN KNOW!</a:t>
            </a: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1Jn 2:3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hereby we do know that we know him, if we keep his commandments.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1Jn 5:19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we know that we are of God, and the whole world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lieth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wickedness. </a:t>
            </a:r>
          </a:p>
          <a:p>
            <a:pPr lvl="1"/>
            <a:endParaRPr lang="en-US" sz="1200" dirty="0"/>
          </a:p>
          <a:p>
            <a:pPr lvl="1"/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APPLICATION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account of Stephen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thinking about standing for Jesus I am reminded of the story of Stephen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Stephen was standing….Stephen was standing for Jesus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Stephen was standing for Jesus when he was preaching the gospel before he was stoned to death</a:t>
            </a:r>
          </a:p>
          <a:p>
            <a:pPr lvl="2"/>
            <a:r>
              <a:rPr lang="en-US" b="1" dirty="0">
                <a:latin typeface="Times New Roman" pitchFamily="18" charset="0"/>
                <a:cs typeface="Times New Roman" pitchFamily="18" charset="0"/>
              </a:rPr>
              <a:t>Quote Acts 7:55-56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Visualize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your mind,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see Jesus sitting down and watching the whole thing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just before Stephen was about to be stone I see Jesus standing up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stood up and acknowledged Stephen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recognized what Stephen was doing for him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see Jesus saying “Stephen I see what you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doing”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see that you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preaching the gospel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see that you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doing the right thing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see that you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doing the will of God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since you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standing up for 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 am going to return the favor and stand up for you</a:t>
            </a: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When we stand up for Christ and do what he has commanded us to do, Christ will stand up for us!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1234</Words>
  <Application>Microsoft Office PowerPoint</Application>
  <PresentationFormat>On-screen Show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STANDING UP FOR JESUS  JUDE 3</vt:lpstr>
      <vt:lpstr>INTRODUCTION</vt:lpstr>
      <vt:lpstr>MUST NOT BE ASHAMED</vt:lpstr>
      <vt:lpstr>MUST NOT BE AFRAID</vt:lpstr>
      <vt:lpstr>MUST NOT BE ABSENT MINDED</vt:lpstr>
      <vt:lpstr>MUST BE ADDICTED</vt:lpstr>
      <vt:lpstr>MUST BE AMBITIOUS</vt:lpstr>
      <vt:lpstr>MUST BE ABSOLUTE</vt:lpstr>
      <vt:lpstr>APPLICATION</vt:lpstr>
      <vt:lpstr>STANDING UP FOR JESUS  JUDE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 FOR JESUS JUDE 3</dc:title>
  <dc:creator>Owner</dc:creator>
  <cp:lastModifiedBy>Owner</cp:lastModifiedBy>
  <cp:revision>6</cp:revision>
  <dcterms:created xsi:type="dcterms:W3CDTF">2011-12-11T12:58:12Z</dcterms:created>
  <dcterms:modified xsi:type="dcterms:W3CDTF">2011-12-11T13:49:42Z</dcterms:modified>
</cp:coreProperties>
</file>